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8B1A-43B1-408B-ABE4-584C68D1259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785-D75D-4025-BC18-15417D9C8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29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8B1A-43B1-408B-ABE4-584C68D1259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785-D75D-4025-BC18-15417D9C8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97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8B1A-43B1-408B-ABE4-584C68D1259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785-D75D-4025-BC18-15417D9C8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97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8B1A-43B1-408B-ABE4-584C68D1259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785-D75D-4025-BC18-15417D9C8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22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8B1A-43B1-408B-ABE4-584C68D1259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785-D75D-4025-BC18-15417D9C8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931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8B1A-43B1-408B-ABE4-584C68D1259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785-D75D-4025-BC18-15417D9C8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54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8B1A-43B1-408B-ABE4-584C68D1259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785-D75D-4025-BC18-15417D9C8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78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8B1A-43B1-408B-ABE4-584C68D1259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785-D75D-4025-BC18-15417D9C8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517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8B1A-43B1-408B-ABE4-584C68D1259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785-D75D-4025-BC18-15417D9C8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621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8B1A-43B1-408B-ABE4-584C68D1259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785-D75D-4025-BC18-15417D9C8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4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8B1A-43B1-408B-ABE4-584C68D1259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785-D75D-4025-BC18-15417D9C8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772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98B1A-43B1-408B-ABE4-584C68D1259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AA785-D75D-4025-BC18-15417D9C8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4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95563" y="1002291"/>
            <a:ext cx="6206836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Степанова Анастасия Андреевна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193" y="0"/>
            <a:ext cx="5182807" cy="690718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8775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1355" y="0"/>
            <a:ext cx="9166285" cy="687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84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94026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Образование: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19589"/>
            <a:ext cx="4491182" cy="4351338"/>
          </a:xfrm>
        </p:spPr>
        <p:txBody>
          <a:bodyPr>
            <a:normAutofit/>
          </a:bodyPr>
          <a:lstStyle/>
          <a:p>
            <a:r>
              <a:rPr lang="ru-RU" dirty="0" smtClean="0"/>
              <a:t>ФГБОУ ВО «Мурманский арктический государственный университет» 2016г. Бакалавр по направлению подготовки «Журналистика»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864" y="-1"/>
            <a:ext cx="5083998" cy="689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43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Образование: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417291" cy="4351338"/>
          </a:xfrm>
        </p:spPr>
        <p:txBody>
          <a:bodyPr/>
          <a:lstStyle/>
          <a:p>
            <a:r>
              <a:rPr lang="ru-RU" dirty="0" smtClean="0"/>
              <a:t>ФГБОУ ВО «Мурманский арктический государственный университет» 2020г. Магистр по направлению подготовки «Педагогическое образование»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850" y="-1"/>
            <a:ext cx="5147037" cy="68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863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42</Words>
  <Application>Microsoft Office PowerPoint</Application>
  <PresentationFormat>Широкоэкранный</PresentationFormat>
  <Paragraphs>5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Тема Office</vt:lpstr>
      <vt:lpstr>Степанова Анастасия Андреевна</vt:lpstr>
      <vt:lpstr>Презентация PowerPoint</vt:lpstr>
      <vt:lpstr>Образование:  </vt:lpstr>
      <vt:lpstr>Образование: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Степанова Анастасия Андреевна</dc:title>
  <dc:creator>User</dc:creator>
  <cp:lastModifiedBy>User</cp:lastModifiedBy>
  <cp:revision>4</cp:revision>
  <dcterms:created xsi:type="dcterms:W3CDTF">2020-12-04T12:43:50Z</dcterms:created>
  <dcterms:modified xsi:type="dcterms:W3CDTF">2020-12-04T13:10:06Z</dcterms:modified>
</cp:coreProperties>
</file>